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4" r:id="rId5"/>
    <p:sldId id="260" r:id="rId6"/>
    <p:sldId id="259" r:id="rId7"/>
    <p:sldId id="27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09" autoAdjust="0"/>
    <p:restoredTop sz="94660"/>
  </p:normalViewPr>
  <p:slideViewPr>
    <p:cSldViewPr>
      <p:cViewPr varScale="1">
        <p:scale>
          <a:sx n="86" d="100"/>
          <a:sy n="86" d="100"/>
        </p:scale>
        <p:origin x="-9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C9D79-5CE2-436C-B325-95B30B8D9E8C}" type="datetimeFigureOut">
              <a:rPr lang="ru-RU" smtClean="0"/>
              <a:pPr/>
              <a:t>20.11.2019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082DA-12B0-459D-A192-87CC7B793C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0505-money-template-4x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3" cstate="print"/>
          <a:srcRect r="7476"/>
          <a:stretch>
            <a:fillRect/>
          </a:stretch>
        </p:blipFill>
        <p:spPr>
          <a:xfrm>
            <a:off x="214282" y="500042"/>
            <a:ext cx="4027110" cy="2448272"/>
          </a:xfrm>
          <a:prstGeom prst="round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28596" y="1214422"/>
            <a:ext cx="3714776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денег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maxresdefault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20" cy="6858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143372" y="1000108"/>
            <a:ext cx="4757742" cy="571501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Деньги прячутся в сейфах, в банках,</a:t>
            </a:r>
          </a:p>
          <a:p>
            <a:pPr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чулках, в полу, в потолочных балках, </a:t>
            </a:r>
          </a:p>
          <a:p>
            <a:pPr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несгораемых кассах, в почтовых бланках.</a:t>
            </a:r>
          </a:p>
          <a:p>
            <a:pPr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Наводняют собою природу!</a:t>
            </a:r>
          </a:p>
          <a:p>
            <a:pPr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Шумят пачки новеньких ассигнаций,</a:t>
            </a:r>
          </a:p>
          <a:p>
            <a:pPr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Словно вершины берез, акаций!</a:t>
            </a:r>
          </a:p>
          <a:p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maxresdefault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20" cy="6858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85918" y="714356"/>
            <a:ext cx="7072362" cy="59293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quarter" idx="4"/>
          </p:nvPr>
        </p:nvGraphicFramePr>
        <p:xfrm>
          <a:off x="1928794" y="714356"/>
          <a:ext cx="6929486" cy="5857915"/>
        </p:xfrm>
        <a:graphic>
          <a:graphicData uri="http://schemas.openxmlformats.org/drawingml/2006/table">
            <a:tbl>
              <a:tblPr/>
              <a:tblGrid>
                <a:gridCol w="5458747"/>
                <a:gridCol w="1470739"/>
              </a:tblGrid>
              <a:tr h="58579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--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функция денег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58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Единственное их занятие - торговля соболями, белками и другими мехами, которые они продают покупателям и получают назначенную цену деньгами.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средство платежа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47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Если в Скандинавии средняя цена за рабыню составляла 1 марку серебра, то на рынках Византии она была в несколько раз выше. За 3 марки серебра можно было купить или рабыню, или хорошего скакуна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мера стоимости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58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 руках воинов - купцов, разбогатевших за счет выгодных торговых операций, постепенно накапливались значительные денежные средства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средство накопления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688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Подмастерье, трудившийся у мастера Мартина уже целый год, сегодня впервые получил жалованье за свою работу.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средство обращения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79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Нигде не работающая Анна Ивановна получает пособие по безработице.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средство обращения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823" marR="678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5000660" cy="838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Функция денег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maxresdefault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20" cy="6858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Содержимое 9"/>
          <p:cNvSpPr txBox="1">
            <a:spLocks/>
          </p:cNvSpPr>
          <p:nvPr/>
        </p:nvSpPr>
        <p:spPr>
          <a:xfrm>
            <a:off x="357158" y="285728"/>
            <a:ext cx="4757742" cy="57150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Деньги похожи на добродетель.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падая сверху – Аллах свидетель,-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Деньги чаще летят на ветер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хуже честного слова.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Ими не следует одолжаться.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нами в гроб они не ложатся.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 предписано умножаться, 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Словно басням Крылова.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maxresdefault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20" cy="6858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0" y="500042"/>
            <a:ext cx="8686801" cy="4000528"/>
          </a:xfrm>
        </p:spPr>
        <p:txBody>
          <a:bodyPr>
            <a:normAutofit fontScale="92500" lnSpcReduction="20000"/>
          </a:bodyPr>
          <a:lstStyle/>
          <a:p>
            <a:r>
              <a:rPr lang="ru-RU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«Деньги стоят слишком дорого» </a:t>
            </a: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(Р. </a:t>
            </a:r>
            <a:r>
              <a:rPr lang="ru-RU" sz="3000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Эмерсон</a:t>
            </a: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).</a:t>
            </a:r>
          </a:p>
          <a:p>
            <a:endParaRPr lang="ru-RU" sz="3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«Деньги не пахнут» (император </a:t>
            </a:r>
            <a:r>
              <a:rPr lang="ru-RU" sz="3000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Веспасиан</a:t>
            </a: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).</a:t>
            </a:r>
          </a:p>
          <a:p>
            <a:endParaRPr lang="ru-RU" sz="3000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«Когда деньги говорят, правда молчит» </a:t>
            </a: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(русская пословица).</a:t>
            </a:r>
            <a:endParaRPr lang="ru-RU" sz="3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3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3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«Нет и не может быть богатства праведного» </a:t>
            </a:r>
            <a:r>
              <a:rPr lang="ru-RU" sz="3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(А. П. Чехов).</a:t>
            </a:r>
            <a:endParaRPr lang="ru-RU" sz="3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maxresdefault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620" cy="6858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0" y="142852"/>
            <a:ext cx="4041775" cy="63976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Памятка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357158" y="1142984"/>
            <a:ext cx="8572560" cy="54292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чтобы не страдать от недостатка денег, нужно выполнять несколько правил.</a:t>
            </a:r>
          </a:p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1.Не стыдитесь вести денежные подсчеты. Это делают многие известные люди, не знающие недостатка в деньгах.</a:t>
            </a:r>
          </a:p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2.Подсчитывать деньги следует не на людях, ведь это ваше личное дело.</a:t>
            </a:r>
          </a:p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3.Планируйте свои расходы, будьте разумны в тратах: пока вы не стали богаты, чтобы удовлетворять все свои желания.</a:t>
            </a:r>
          </a:p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4.Никогда не забывайте о своих близких! Им не нужны дорогие подарки, им нужно внимание.</a:t>
            </a:r>
          </a:p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5.Старайтесь не влезть в долги! Никогда и ничего не просите, особенно у тех, кто имеет над вами власть.</a:t>
            </a:r>
          </a:p>
          <a:p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6.Если у вас возникнут трудности, приложите усилия в поисках решения, не спешите раздражаться или начинать жаловаться.</a:t>
            </a:r>
          </a:p>
          <a:p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6" name="Picture 4" descr="https://ds03.infourok.ru/uploads/ex/10ad/00050634-dedbe9aa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267</Words>
  <Application>Microsoft Office PowerPoint</Application>
  <PresentationFormat>Экран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анна</cp:lastModifiedBy>
  <cp:revision>25</cp:revision>
  <dcterms:created xsi:type="dcterms:W3CDTF">2018-09-29T04:12:00Z</dcterms:created>
  <dcterms:modified xsi:type="dcterms:W3CDTF">2019-11-20T13:46:05Z</dcterms:modified>
</cp:coreProperties>
</file>