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56" r:id="rId4"/>
    <p:sldId id="263" r:id="rId5"/>
    <p:sldId id="258" r:id="rId6"/>
    <p:sldId id="259" r:id="rId7"/>
    <p:sldId id="267" r:id="rId8"/>
    <p:sldId id="261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94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552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453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94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0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36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31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319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10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7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18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4C943-1CF6-4F18-8435-4148886373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A11EC-0C39-4E60-A777-78FFFD726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98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10 правил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безопасного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использования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банковской карты.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077072"/>
            <a:ext cx="4136504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Веретенникова В.Ф.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классный час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13983" y="6021288"/>
            <a:ext cx="6400800" cy="64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506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395536" y="1268760"/>
            <a:ext cx="7488832" cy="4752528"/>
          </a:xfrm>
          <a:prstGeom prst="horizontalScrol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карта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инструмент очень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его данные нужно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беречь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не стать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 мошенников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придерживайтесь этих несложных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обращении с картой: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10 правил </a:t>
            </a:r>
            <a:r>
              <a:rPr lang="ru-RU" sz="4800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безопасного использования карты</a:t>
            </a:r>
            <a:endParaRPr lang="ru-RU" sz="4800" dirty="0">
              <a:solidFill>
                <a:srgbClr val="FF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0060" t="15886" r="66408" b="60432"/>
          <a:stretch/>
        </p:blipFill>
        <p:spPr>
          <a:xfrm>
            <a:off x="179512" y="116632"/>
            <a:ext cx="1152128" cy="172819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2" cstate="print"/>
          <a:srcRect l="53374" t="64219" r="22817" b="10970"/>
          <a:stretch/>
        </p:blipFill>
        <p:spPr>
          <a:xfrm>
            <a:off x="5414481" y="4957281"/>
            <a:ext cx="3657600" cy="190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1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10 правил </a:t>
            </a:r>
            <a:r>
              <a:rPr lang="ru-RU" sz="4800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безопасного использования карты</a:t>
            </a:r>
            <a:endParaRPr lang="ru-RU" sz="4800" dirty="0">
              <a:solidFill>
                <a:srgbClr val="FF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180456"/>
            <a:ext cx="6400800" cy="1752600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раните ПИН – код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от кары;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0060" t="15886" r="66408" b="60432"/>
          <a:stretch/>
        </p:blipFill>
        <p:spPr>
          <a:xfrm>
            <a:off x="179512" y="116632"/>
            <a:ext cx="1152128" cy="1728192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567644" y="2132856"/>
            <a:ext cx="1080120" cy="86409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539552" y="3284984"/>
            <a:ext cx="1080120" cy="86409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31640" y="3404592"/>
            <a:ext cx="75608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сообщайте ПИН – код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посторонним лицам и не вводите его в интернете;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ikona33.ru/sites/default/files/images/%D1%81%D0%B1%D0%B5%D1%80%D0%BA%D0%B0%D1%80%D1%82%D0%B0%20%D0%9D%D0%98%D0%9D%D0%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02" y="4434394"/>
            <a:ext cx="3590316" cy="2256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61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10 правил </a:t>
            </a:r>
            <a:r>
              <a:rPr lang="ru-RU" sz="4800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безопасного использования карты</a:t>
            </a:r>
            <a:endParaRPr lang="ru-RU" sz="4800" dirty="0">
              <a:solidFill>
                <a:srgbClr val="FF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0060" t="15886" r="66408" b="60432"/>
          <a:stretch/>
        </p:blipFill>
        <p:spPr>
          <a:xfrm>
            <a:off x="179512" y="116632"/>
            <a:ext cx="1152128" cy="1728192"/>
          </a:xfrm>
          <a:prstGeom prst="rect">
            <a:avLst/>
          </a:prstGeom>
        </p:spPr>
      </p:pic>
      <p:sp>
        <p:nvSpPr>
          <p:cNvPr id="8" name="Выноска со стрелкой вправо 7"/>
          <p:cNvSpPr/>
          <p:nvPr/>
        </p:nvSpPr>
        <p:spPr>
          <a:xfrm>
            <a:off x="471163" y="2060848"/>
            <a:ext cx="1080120" cy="86409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311606" y="1988840"/>
            <a:ext cx="75608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потери карты или ПИН – кода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срочно обратитесь в банк для блокировки карты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471163" y="3761646"/>
            <a:ext cx="1080120" cy="86409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3836640"/>
            <a:ext cx="75608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подключите услугу СМС – уведомлений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действиях по карте;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7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10 правил </a:t>
            </a:r>
            <a:r>
              <a:rPr lang="ru-RU" sz="4800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безопасного использования карты</a:t>
            </a:r>
            <a:endParaRPr lang="ru-RU" sz="4800" dirty="0">
              <a:solidFill>
                <a:srgbClr val="FF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0060" t="15886" r="66408" b="60432"/>
          <a:stretch/>
        </p:blipFill>
        <p:spPr>
          <a:xfrm>
            <a:off x="179512" y="116632"/>
            <a:ext cx="1152128" cy="1728192"/>
          </a:xfrm>
          <a:prstGeom prst="rect">
            <a:avLst/>
          </a:prstGeom>
        </p:spPr>
      </p:pic>
      <p:sp>
        <p:nvSpPr>
          <p:cNvPr id="6" name="Выноска со стрелкой вправо 5"/>
          <p:cNvSpPr/>
          <p:nvPr/>
        </p:nvSpPr>
        <p:spPr>
          <a:xfrm>
            <a:off x="251520" y="2051611"/>
            <a:ext cx="1080120" cy="86409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13759" y="1964432"/>
            <a:ext cx="756084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в кошельке или в мобильном телефоне контактный номер службы поддержки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держателей карт вашего банка  на случай утери или кражи;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23528" y="3861048"/>
            <a:ext cx="1080120" cy="86409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03648" y="3933057"/>
            <a:ext cx="7560840" cy="2616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братите внимание: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никогда не будет отправлять вам писем с требованием в ответ прислать номер карты, ПИН – код или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CVC2/CVV2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подобных писем не отвечайте на них и предупредите сотрудников банка;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1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10 правил </a:t>
            </a:r>
            <a:r>
              <a:rPr lang="ru-RU" sz="4800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безопасного использования карты</a:t>
            </a:r>
            <a:endParaRPr lang="ru-RU" sz="4800" dirty="0">
              <a:solidFill>
                <a:srgbClr val="FF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44825"/>
            <a:ext cx="4464496" cy="501317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снятии денег при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банкомата обращайте внимание на его внешний вид,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наличие странного вида накладок        на щель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картоприёмника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(отверстие для карты).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 подозрений лучше воспользуйтесь другим банкоматом и предупредите сотрудников банк;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0060" t="15886" r="66408" b="60432"/>
          <a:stretch/>
        </p:blipFill>
        <p:spPr>
          <a:xfrm>
            <a:off x="179512" y="116632"/>
            <a:ext cx="1152128" cy="1728192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215516" y="1852314"/>
            <a:ext cx="1080120" cy="86409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  <p:pic>
        <p:nvPicPr>
          <p:cNvPr id="8" name="Picture 4" descr="http://kredit-otziv.ru/wp-content/uploads/n_175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22" r="14747"/>
          <a:stretch/>
        </p:blipFill>
        <p:spPr bwMode="auto">
          <a:xfrm>
            <a:off x="5681511" y="1956167"/>
            <a:ext cx="3354985" cy="411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61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10 правил </a:t>
            </a:r>
            <a:r>
              <a:rPr lang="ru-RU" sz="4800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безопасного использования карты</a:t>
            </a:r>
            <a:endParaRPr lang="ru-RU" sz="4800" dirty="0">
              <a:solidFill>
                <a:srgbClr val="FF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0060" t="15886" r="66408" b="60432"/>
          <a:stretch/>
        </p:blipFill>
        <p:spPr>
          <a:xfrm>
            <a:off x="179512" y="116632"/>
            <a:ext cx="1152128" cy="1728192"/>
          </a:xfrm>
          <a:prstGeom prst="rect">
            <a:avLst/>
          </a:prstGeom>
        </p:spPr>
      </p:pic>
      <p:sp>
        <p:nvSpPr>
          <p:cNvPr id="6" name="Выноска со стрелкой вправо 5"/>
          <p:cNvSpPr/>
          <p:nvPr/>
        </p:nvSpPr>
        <p:spPr>
          <a:xfrm>
            <a:off x="251520" y="2060848"/>
            <a:ext cx="1080120" cy="86409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03648" y="1844824"/>
            <a:ext cx="75608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оставляйте карту без присмотра,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расплачиваетесь за заказ в кафе, – просите официанта принести  мобильный терминал;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cod71.ru/wp-content/uploads/2015/04/xrabroe-serdce-kafe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14"/>
          <a:stretch/>
        </p:blipFill>
        <p:spPr bwMode="auto">
          <a:xfrm>
            <a:off x="156138" y="3597424"/>
            <a:ext cx="4461123" cy="3115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ospitalityandcateringnews.com/wp-content/uploads/restaurant-credit-card-transa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86" y="3262898"/>
            <a:ext cx="3409975" cy="3409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82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10 правил </a:t>
            </a:r>
            <a:r>
              <a:rPr lang="ru-RU" sz="4800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безопасного использования карты</a:t>
            </a:r>
            <a:endParaRPr lang="ru-RU" sz="4800" dirty="0">
              <a:solidFill>
                <a:srgbClr val="FF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47367"/>
            <a:ext cx="7776864" cy="20882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регулярно обновляйте антивирусное программное обеспечение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домашнем компьютере, с которого осуществляется вход      в интернет – банк или производятся покупки и оплачиваются услуги в интернете (авиа – и ж/д билеты, бронирование отеля и т.д.);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0060" t="15886" r="66408" b="60432"/>
          <a:stretch/>
        </p:blipFill>
        <p:spPr>
          <a:xfrm>
            <a:off x="179512" y="116632"/>
            <a:ext cx="1152128" cy="1728192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251520" y="1847367"/>
            <a:ext cx="1080120" cy="86409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9</a:t>
            </a:r>
            <a:endParaRPr lang="ru-RU" sz="5400" dirty="0"/>
          </a:p>
        </p:txBody>
      </p:sp>
      <p:pic>
        <p:nvPicPr>
          <p:cNvPr id="3074" name="Picture 2" descr="http://i2.rozetka.ua/goods/1724/32313_images_1724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40253"/>
            <a:ext cx="4125516" cy="3026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reamartmedia.ru/prefix/948613e031abaa291e1bd041f4059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3363"/>
            <a:ext cx="3029562" cy="3029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61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10 правил </a:t>
            </a:r>
            <a:r>
              <a:rPr lang="ru-RU" sz="4800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безопасного использования карты</a:t>
            </a:r>
            <a:endParaRPr lang="ru-RU" sz="4800" dirty="0">
              <a:solidFill>
                <a:srgbClr val="FF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0060" t="15886" r="66408" b="60432"/>
          <a:stretch/>
        </p:blipFill>
        <p:spPr>
          <a:xfrm>
            <a:off x="179512" y="116632"/>
            <a:ext cx="1152128" cy="1728192"/>
          </a:xfrm>
          <a:prstGeom prst="rect">
            <a:avLst/>
          </a:prstGeom>
        </p:spPr>
      </p:pic>
      <p:sp>
        <p:nvSpPr>
          <p:cNvPr id="6" name="Выноска со стрелкой вправо 5"/>
          <p:cNvSpPr/>
          <p:nvPr/>
        </p:nvSpPr>
        <p:spPr>
          <a:xfrm>
            <a:off x="179512" y="1988840"/>
            <a:ext cx="1512168" cy="86409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10</a:t>
            </a:r>
            <a:endParaRPr lang="ru-RU" sz="5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33310" y="1772816"/>
            <a:ext cx="75608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доступный лимит по карте.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вы повысите уровень безопасности своих финансовых средств и сделайте бюджет более послушным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http://smtp.mylitta.ru/uploads/posts/2013-10/1382795971_credit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" y="3501008"/>
            <a:ext cx="5189180" cy="3364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rkzelenogorsk.ru/media/k2/items/cache/c987a1b31fd3f1f08322280ca0954f48_X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02" r="24127"/>
          <a:stretch/>
        </p:blipFill>
        <p:spPr bwMode="auto">
          <a:xfrm>
            <a:off x="5234974" y="3555657"/>
            <a:ext cx="3081442" cy="3257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88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319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10 правил  безопасного использования банковской карты.</vt:lpstr>
      <vt:lpstr>10 правил безопасного использования карты</vt:lpstr>
      <vt:lpstr>10 правил безопасного использования карты</vt:lpstr>
      <vt:lpstr>10 правил безопасного использования карты</vt:lpstr>
      <vt:lpstr>10 правил безопасного использования карты</vt:lpstr>
      <vt:lpstr>10 правил безопасного использования карты</vt:lpstr>
      <vt:lpstr>10 правил безопасного использования карты</vt:lpstr>
      <vt:lpstr>10 правил безопасного использования карты</vt:lpstr>
      <vt:lpstr>10 правил безопасного использования карты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правил безопасного использования карты</dc:title>
  <dc:creator>Ваня</dc:creator>
  <cp:lastModifiedBy>зав</cp:lastModifiedBy>
  <cp:revision>22</cp:revision>
  <dcterms:created xsi:type="dcterms:W3CDTF">2016-10-22T06:22:46Z</dcterms:created>
  <dcterms:modified xsi:type="dcterms:W3CDTF">2023-02-06T10:16:34Z</dcterms:modified>
</cp:coreProperties>
</file>